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3" r:id="rId4"/>
    <p:sldId id="271" r:id="rId5"/>
    <p:sldId id="260" r:id="rId6"/>
    <p:sldId id="263" r:id="rId7"/>
    <p:sldId id="281" r:id="rId8"/>
    <p:sldId id="280" r:id="rId9"/>
    <p:sldId id="277" r:id="rId10"/>
    <p:sldId id="274" r:id="rId11"/>
    <p:sldId id="278" r:id="rId12"/>
    <p:sldId id="279" r:id="rId13"/>
    <p:sldId id="276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1EFABFA-892B-44BE-8F6D-2FC4C70A977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C8D2C80-F663-4343-80FA-D57E616A94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1EFABFA-892B-44BE-8F6D-2FC4C70A977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C8D2C80-F663-4343-80FA-D57E616A94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1EFABFA-892B-44BE-8F6D-2FC4C70A977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C8D2C80-F663-4343-80FA-D57E616A94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ABFA-892B-44BE-8F6D-2FC4C70A977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2C80-F663-4343-80FA-D57E616A94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ABFA-892B-44BE-8F6D-2FC4C70A977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2C80-F663-4343-80FA-D57E616A94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EFABFA-892B-44BE-8F6D-2FC4C70A977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C8D2C80-F663-4343-80FA-D57E616A94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ABFA-892B-44BE-8F6D-2FC4C70A977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2C80-F663-4343-80FA-D57E616A94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1EFABFA-892B-44BE-8F6D-2FC4C70A977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C8D2C80-F663-4343-80FA-D57E616A94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EFABFA-892B-44BE-8F6D-2FC4C70A977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C8D2C80-F663-4343-80FA-D57E616A94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ABFA-892B-44BE-8F6D-2FC4C70A977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2C80-F663-4343-80FA-D57E616A94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ABFA-892B-44BE-8F6D-2FC4C70A977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D2C80-F663-4343-80FA-D57E616A94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1EFABFA-892B-44BE-8F6D-2FC4C70A977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C8D2C80-F663-4343-80FA-D57E616A940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052736"/>
            <a:ext cx="6172200" cy="26642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Опыт взаимодействия школы и прихода Свято-Троицкой церкви г. Полярные Зори  по духовно-нравственному воспитанию школьников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68144" y="5003322"/>
            <a:ext cx="2590056" cy="1371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Молчанова  Т. А.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СОШ №4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Полярные Зори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Уроки- экскурсии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E:\DCIM\102SSCAM\SDC121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933056"/>
            <a:ext cx="3707904" cy="2780928"/>
          </a:xfrm>
          <a:prstGeom prst="rect">
            <a:avLst/>
          </a:prstGeom>
          <a:noFill/>
        </p:spPr>
      </p:pic>
      <p:pic>
        <p:nvPicPr>
          <p:cNvPr id="1028" name="Picture 4" descr="E:\DCIM\102SSCAM\SDC121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268760"/>
            <a:ext cx="4427984" cy="3320988"/>
          </a:xfrm>
          <a:prstGeom prst="rect">
            <a:avLst/>
          </a:prstGeom>
          <a:noFill/>
        </p:spPr>
      </p:pic>
      <p:pic>
        <p:nvPicPr>
          <p:cNvPr id="6" name="Picture 2" descr="E:\DCIM\102SSCAM\SDC121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052736"/>
            <a:ext cx="4139952" cy="31049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уроки-практикумы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4" descr="C:\Users\User\Desktop\Новая папка (2)\SDC121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80728"/>
            <a:ext cx="2841780" cy="3789040"/>
          </a:xfrm>
          <a:prstGeom prst="rect">
            <a:avLst/>
          </a:prstGeom>
          <a:noFill/>
        </p:spPr>
      </p:pic>
      <p:pic>
        <p:nvPicPr>
          <p:cNvPr id="6" name="Picture 3" descr="C:\Users\User\Desktop\Новая папка (2)\SDC121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908720"/>
            <a:ext cx="4266474" cy="5688632"/>
          </a:xfrm>
          <a:prstGeom prst="rect">
            <a:avLst/>
          </a:prstGeom>
          <a:noFill/>
        </p:spPr>
      </p:pic>
      <p:pic>
        <p:nvPicPr>
          <p:cNvPr id="7" name="Picture 2" descr="E:\DCIM\102SSCAM\SDC121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861048"/>
            <a:ext cx="3672408" cy="27543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76456" cy="83671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14 марта- день православной книги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563297"/>
            <a:ext cx="4394770" cy="329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08720"/>
            <a:ext cx="345487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908720"/>
            <a:ext cx="3471704" cy="2600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выставки православной книги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DCIM\102SSCAM\SDC121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060848"/>
            <a:ext cx="4644008" cy="3483006"/>
          </a:xfrm>
          <a:prstGeom prst="rect">
            <a:avLst/>
          </a:prstGeom>
          <a:noFill/>
        </p:spPr>
      </p:pic>
      <p:pic>
        <p:nvPicPr>
          <p:cNvPr id="6" name="Picture 2" descr="E:\DCIM\102SSCAM\SDC120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412776"/>
            <a:ext cx="3960440" cy="5280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выставки православной книги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3" descr="E:\DCIM\102SSCAM\SDC12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340768"/>
            <a:ext cx="3597864" cy="4797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деловые игры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фото-от Рождество 2013-до  Рождество 2014\SDC116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12776"/>
            <a:ext cx="5904656" cy="44284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творческие мастерские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938" y="1412776"/>
            <a:ext cx="345401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933056"/>
            <a:ext cx="3469382" cy="260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052736"/>
            <a:ext cx="3811588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творческие мастерские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Новая папка (2)\SDC122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052736"/>
            <a:ext cx="7200800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Сотрудничество с Воскресной школой прихода Свято-Троицкого  Храма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179512" y="1268763"/>
          <a:ext cx="8496943" cy="5400599"/>
        </p:xfrm>
        <a:graphic>
          <a:graphicData uri="http://schemas.openxmlformats.org/drawingml/2006/table">
            <a:tbl>
              <a:tblPr/>
              <a:tblGrid>
                <a:gridCol w="2180631"/>
                <a:gridCol w="3910098"/>
                <a:gridCol w="2406214"/>
              </a:tblGrid>
              <a:tr h="8801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latin typeface="Times New Roman"/>
                          <a:ea typeface="Times New Roman"/>
                        </a:rPr>
                        <a:t>Историческое событие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latin typeface="Times New Roman"/>
                          <a:ea typeface="Times New Roman"/>
                        </a:rPr>
                        <a:t>Название спектакля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latin typeface="Times New Roman"/>
                          <a:ea typeface="Times New Roman"/>
                        </a:rPr>
                        <a:t>исполнители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69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2012-2013 учебный год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21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Воскресение Христово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«Пасхальный колобок» (по мотивам русской народной сказки «Колобок»)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Творческая группа 2В класса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8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Рождество Христово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«Рождественский дед» (по мотивам предания о св.Николае Чудотворце)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Творческая группа 3В класса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8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Воскресение Христово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Спектакль по мотивам русской народной сказки «Гуси-лебеди»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Творческая группа 3В класса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Сотрудничество с Воскресной школой прихода Свято-Троицкого  Храма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79512" y="1556792"/>
          <a:ext cx="8424935" cy="5112568"/>
        </p:xfrm>
        <a:graphic>
          <a:graphicData uri="http://schemas.openxmlformats.org/drawingml/2006/table">
            <a:tbl>
              <a:tblPr/>
              <a:tblGrid>
                <a:gridCol w="2106234"/>
                <a:gridCol w="3383926"/>
                <a:gridCol w="2934775"/>
              </a:tblGrid>
              <a:tr h="914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latin typeface="Times New Roman"/>
                          <a:ea typeface="Times New Roman"/>
                        </a:rPr>
                        <a:t>Историческое событие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latin typeface="Times New Roman"/>
                          <a:ea typeface="Times New Roman"/>
                        </a:rPr>
                        <a:t>Название спектакля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latin typeface="Times New Roman"/>
                          <a:ea typeface="Times New Roman"/>
                        </a:rPr>
                        <a:t>исполнители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04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2013-2014 учебный год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4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Рождество Христово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«Пастух и овечки» (в </a:t>
                      </a:r>
                      <a:r>
                        <a:rPr lang="ru-RU" sz="24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пещере)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Творческая группа 4В класса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7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Воскресение Христово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Исторический спектакль «В Древнем Риме» (предание о Марии Магдалине и яйце, которое покраснело в руках у императора)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Творческая группа 4В класса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Сотрудничество с Воскресной школой прихода Свято-Троицкого  Храма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51520" y="1268761"/>
          <a:ext cx="8640960" cy="5574255"/>
        </p:xfrm>
        <a:graphic>
          <a:graphicData uri="http://schemas.openxmlformats.org/drawingml/2006/table">
            <a:tbl>
              <a:tblPr/>
              <a:tblGrid>
                <a:gridCol w="2016224"/>
                <a:gridCol w="3614709"/>
                <a:gridCol w="3010027"/>
              </a:tblGrid>
              <a:tr h="7952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latin typeface="Times New Roman"/>
                          <a:ea typeface="Times New Roman"/>
                        </a:rPr>
                        <a:t>Историческое событие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latin typeface="Times New Roman"/>
                          <a:ea typeface="Times New Roman"/>
                        </a:rPr>
                        <a:t>Название спектакля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latin typeface="Times New Roman"/>
                          <a:ea typeface="Times New Roman"/>
                        </a:rPr>
                        <a:t>исполнители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608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2014-2015 учебный год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092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Рождество Христово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1.«Ёлочка на Рождество» (по мотивам старинной легенды)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2.Исторический спектакль «Сказание о Рождестве»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Творческая группа 5В  и 1В классов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85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Воскресение Христово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1.По мотивам русской народной сказки «Теремок»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2.Мини-сценка «Курочка и цыплята»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Творческая группа 5В  и 1В классов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Сотрудничество с Воскресной школой прихода Свято-Троицкого  Храма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E:\DCIM\102SSCAM\SDC122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916832"/>
            <a:ext cx="5364088" cy="4023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Модуль ОПК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95536" y="1556792"/>
          <a:ext cx="8280920" cy="4111352"/>
        </p:xfrm>
        <a:graphic>
          <a:graphicData uri="http://schemas.openxmlformats.org/drawingml/2006/table">
            <a:tbl>
              <a:tblPr/>
              <a:tblGrid>
                <a:gridCol w="2778092"/>
                <a:gridCol w="1363680"/>
                <a:gridCol w="1363680"/>
                <a:gridCol w="1363680"/>
                <a:gridCol w="1411788"/>
              </a:tblGrid>
              <a:tr h="1368152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Учебный год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2012-2013</a:t>
                      </a:r>
                      <a:endParaRPr lang="ru-RU" sz="2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2013-2014</a:t>
                      </a:r>
                      <a:endParaRPr lang="ru-RU" sz="2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2014-2015 </a:t>
                      </a:r>
                      <a:endParaRPr lang="ru-RU" sz="2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2015-2016</a:t>
                      </a:r>
                      <a:endParaRPr lang="ru-RU" sz="2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8121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Кол-во учащихся 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10 чел.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21 чел.</a:t>
                      </a:r>
                      <a:endParaRPr lang="ru-RU" sz="2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23чел.</a:t>
                      </a:r>
                      <a:endParaRPr lang="ru-RU" sz="2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26 чел.</a:t>
                      </a:r>
                      <a:endParaRPr lang="ru-RU" sz="2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2181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% от общего количества обучающихся 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17,9%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26,6%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29,5%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098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34,7%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302</TotalTime>
  <Words>265</Words>
  <Application>Microsoft Office PowerPoint</Application>
  <PresentationFormat>Экран (4:3)</PresentationFormat>
  <Paragraphs>67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Опыт взаимодействия школы и прихода Свято-Троицкой церкви г. Полярные Зори  по духовно-нравственному воспитанию школьников</vt:lpstr>
      <vt:lpstr>Уроки- экскурсии  </vt:lpstr>
      <vt:lpstr>уроки-практикумы</vt:lpstr>
      <vt:lpstr>14 марта- день православной книги</vt:lpstr>
      <vt:lpstr> выставки православной книги</vt:lpstr>
      <vt:lpstr> выставки православной книги</vt:lpstr>
      <vt:lpstr>деловые игры</vt:lpstr>
      <vt:lpstr>творческие мастерские</vt:lpstr>
      <vt:lpstr>творческие мастерские</vt:lpstr>
      <vt:lpstr>              Сотрудничество с Воскресной школой прихода Свято-Троицкого  Храма </vt:lpstr>
      <vt:lpstr>Сотрудничество с Воскресной школой прихода Свято-Троицкого  Храма</vt:lpstr>
      <vt:lpstr>Сотрудничество с Воскресной школой прихода Свято-Троицкого  Храма</vt:lpstr>
      <vt:lpstr>Сотрудничество с Воскресной школой прихода Свято-Троицкого  Храма</vt:lpstr>
      <vt:lpstr>Модуль ОПК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Взаимодействие школы и представителей религиозных конфессий в ходе реализации учебного курса ОРКСЭ</dc:title>
  <dc:creator>User</dc:creator>
  <cp:lastModifiedBy>user</cp:lastModifiedBy>
  <cp:revision>31</cp:revision>
  <dcterms:created xsi:type="dcterms:W3CDTF">2015-11-08T13:24:17Z</dcterms:created>
  <dcterms:modified xsi:type="dcterms:W3CDTF">2016-10-19T10:33:31Z</dcterms:modified>
</cp:coreProperties>
</file>